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64FB-0036-43CA-94E8-F33DF42538BA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C44-588A-4EC9-9572-9C410CFF9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10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64FB-0036-43CA-94E8-F33DF42538BA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C44-588A-4EC9-9572-9C410CFF9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00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64FB-0036-43CA-94E8-F33DF42538BA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C44-588A-4EC9-9572-9C410CFF9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649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64FB-0036-43CA-94E8-F33DF42538BA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C44-588A-4EC9-9572-9C410CFF9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579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64FB-0036-43CA-94E8-F33DF42538BA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C44-588A-4EC9-9572-9C410CFF9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11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64FB-0036-43CA-94E8-F33DF42538BA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C44-588A-4EC9-9572-9C410CFF9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476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64FB-0036-43CA-94E8-F33DF42538BA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C44-588A-4EC9-9572-9C410CFF9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00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64FB-0036-43CA-94E8-F33DF42538BA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C44-588A-4EC9-9572-9C410CFF9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32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64FB-0036-43CA-94E8-F33DF42538BA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C44-588A-4EC9-9572-9C410CFF9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859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64FB-0036-43CA-94E8-F33DF42538BA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C44-588A-4EC9-9572-9C410CFF9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86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64FB-0036-43CA-94E8-F33DF42538BA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C44-588A-4EC9-9572-9C410CFF9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98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F64FB-0036-43CA-94E8-F33DF42538BA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36C44-588A-4EC9-9572-9C410CFF9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718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074" y="2481307"/>
            <a:ext cx="4086498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XII. </a:t>
            </a:r>
            <a:br>
              <a:rPr lang="es-MX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RESOLUCIÓN DE LAS REVOLUCIONES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660571" y="5464865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González Alonso Carmen Rocío</a:t>
            </a:r>
          </a:p>
          <a:p>
            <a:pPr marL="285750" indent="-285750" algn="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Castillo Betanzos Laura Noemí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71" y="818083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9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21575" y="633549"/>
            <a:ext cx="5922917" cy="534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MX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b="1" dirty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latin typeface="Century Gothic" panose="020B0502020202020204" pitchFamily="34" charset="0"/>
              </a:rPr>
              <a:t>Cualquier </a:t>
            </a:r>
            <a:r>
              <a:rPr lang="es-MX" b="1" dirty="0">
                <a:latin typeface="Century Gothic" panose="020B0502020202020204" pitchFamily="34" charset="0"/>
              </a:rPr>
              <a:t>interpretación nueva de la naturaleza</a:t>
            </a:r>
            <a:r>
              <a:rPr lang="es-MX" dirty="0">
                <a:latin typeface="Century Gothic" panose="020B0502020202020204" pitchFamily="34" charset="0"/>
              </a:rPr>
              <a:t>, tanto si es un descubrimiento como si se </a:t>
            </a:r>
            <a:r>
              <a:rPr lang="es-MX" dirty="0" smtClean="0">
                <a:latin typeface="Century Gothic" panose="020B0502020202020204" pitchFamily="34" charset="0"/>
              </a:rPr>
              <a:t>tratara </a:t>
            </a:r>
            <a:r>
              <a:rPr lang="es-MX" dirty="0">
                <a:latin typeface="Century Gothic" panose="020B0502020202020204" pitchFamily="34" charset="0"/>
              </a:rPr>
              <a:t>de una </a:t>
            </a:r>
            <a:r>
              <a:rPr lang="es-MX" dirty="0" smtClean="0">
                <a:latin typeface="Century Gothic" panose="020B0502020202020204" pitchFamily="34" charset="0"/>
              </a:rPr>
              <a:t>teoría,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latin typeface="Century Gothic" panose="020B0502020202020204" pitchFamily="34" charset="0"/>
              </a:rPr>
              <a:t>La </a:t>
            </a:r>
            <a:r>
              <a:rPr lang="es-MX" dirty="0">
                <a:latin typeface="Century Gothic" panose="020B0502020202020204" pitchFamily="34" charset="0"/>
              </a:rPr>
              <a:t>búsqueda de la solución de un enigma particular puede ensayar una serie de métodos alternativos para abordar el problema </a:t>
            </a:r>
            <a:r>
              <a:rPr lang="es-MX" b="1" dirty="0">
                <a:latin typeface="Century Gothic" panose="020B0502020202020204" pitchFamily="34" charset="0"/>
              </a:rPr>
              <a:t>descartando los que no le dan los resultados </a:t>
            </a:r>
            <a:r>
              <a:rPr lang="es-MX" b="1" dirty="0" smtClean="0">
                <a:latin typeface="Century Gothic" panose="020B0502020202020204" pitchFamily="34" charset="0"/>
              </a:rPr>
              <a:t>deseados</a:t>
            </a:r>
            <a:r>
              <a:rPr lang="es-MX" dirty="0" smtClean="0">
                <a:latin typeface="Century Gothic" panose="020B0502020202020204" pitchFamily="34" charset="0"/>
              </a:rPr>
              <a:t>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Comparar la situación histórica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teoría exige que comparemos una contra otras que se puedan imaginar,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entury Gothic" panose="020B0502020202020204" pitchFamily="34" charset="0"/>
              </a:rPr>
              <a:t>Considerar</a:t>
            </a:r>
            <a:r>
              <a:rPr lang="es-MX" dirty="0" smtClean="0">
                <a:latin typeface="Century Gothic" panose="020B0502020202020204" pitchFamily="34" charset="0"/>
              </a:rPr>
              <a:t> que ninguna </a:t>
            </a:r>
            <a:r>
              <a:rPr lang="es-MX" dirty="0">
                <a:latin typeface="Century Gothic" panose="020B0502020202020204" pitchFamily="34" charset="0"/>
              </a:rPr>
              <a:t>teoría resuelve nunca todos los problemas a que en un momento dado se </a:t>
            </a:r>
            <a:r>
              <a:rPr lang="es-MX" dirty="0" smtClean="0">
                <a:latin typeface="Century Gothic" panose="020B0502020202020204" pitchFamily="34" charset="0"/>
              </a:rPr>
              <a:t>enfrenta. </a:t>
            </a:r>
            <a:endParaRPr lang="es-MX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6" y="1469720"/>
            <a:ext cx="3709850" cy="489189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47455" y="291019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¿Cuál es el proceso mediante un candidato a paradigma reemplaza a su predecesor?</a:t>
            </a:r>
          </a:p>
        </p:txBody>
      </p:sp>
    </p:spTree>
    <p:extLst>
      <p:ext uri="{BB962C8B-B14F-4D97-AF65-F5344CB8AC3E}">
        <p14:creationId xmlns:p14="http://schemas.microsoft.com/office/powerpoint/2010/main" val="2933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06956" y="366244"/>
            <a:ext cx="5842483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Se propone </a:t>
            </a:r>
            <a:r>
              <a:rPr lang="es-MX" sz="2000" dirty="0" smtClean="0">
                <a:latin typeface="Century Gothic" panose="020B0502020202020204" pitchFamily="34" charset="0"/>
              </a:rPr>
              <a:t>hacer </a:t>
            </a:r>
            <a:r>
              <a:rPr lang="es-MX" sz="2000" dirty="0">
                <a:latin typeface="Century Gothic" panose="020B0502020202020204" pitchFamily="34" charset="0"/>
              </a:rPr>
              <a:t>más </a:t>
            </a:r>
            <a:r>
              <a:rPr lang="es-MX" sz="2000" b="1" dirty="0">
                <a:latin typeface="Century Gothic" panose="020B0502020202020204" pitchFamily="34" charset="0"/>
              </a:rPr>
              <a:t>hincapié en un resultado negativo </a:t>
            </a:r>
            <a:r>
              <a:rPr lang="es-MX" sz="2000" dirty="0">
                <a:latin typeface="Century Gothic" panose="020B0502020202020204" pitchFamily="34" charset="0"/>
              </a:rPr>
              <a:t>que establecer un procedimiento de verificación sobre las teorías (</a:t>
            </a:r>
            <a:r>
              <a:rPr lang="es-MX" sz="2000" b="1" dirty="0">
                <a:latin typeface="Century Gothic" panose="020B0502020202020204" pitchFamily="34" charset="0"/>
              </a:rPr>
              <a:t>Popper</a:t>
            </a:r>
            <a:r>
              <a:rPr lang="es-MX" sz="2000" b="1" dirty="0" smtClean="0">
                <a:latin typeface="Century Gothic" panose="020B0502020202020204" pitchFamily="34" charset="0"/>
              </a:rPr>
              <a:t>)</a:t>
            </a:r>
            <a:r>
              <a:rPr lang="es-MX" sz="2000" dirty="0">
                <a:latin typeface="Century Gothic" panose="020B0502020202020204" pitchFamily="34" charset="0"/>
              </a:rPr>
              <a:t>,</a:t>
            </a:r>
            <a:endParaRPr lang="es-MX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Los argumentos en pro de un nuevo paradigma deben estar basados en la </a:t>
            </a:r>
            <a:r>
              <a:rPr lang="es-MX" sz="2000" b="1" dirty="0">
                <a:latin typeface="Century Gothic" panose="020B0502020202020204" pitchFamily="34" charset="0"/>
              </a:rPr>
              <a:t>habilidad comparativa con  argumentos importantes y persuasivos</a:t>
            </a:r>
            <a:r>
              <a:rPr lang="es-MX" sz="2000" dirty="0">
                <a:latin typeface="Century Gothic" panose="020B0502020202020204" pitchFamily="34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 smtClean="0">
                <a:latin typeface="Century Gothic" panose="020B0502020202020204" pitchFamily="34" charset="0"/>
              </a:rPr>
              <a:t>El </a:t>
            </a:r>
            <a:r>
              <a:rPr lang="es-MX" sz="2000" b="1" dirty="0">
                <a:latin typeface="Century Gothic" panose="020B0502020202020204" pitchFamily="34" charset="0"/>
              </a:rPr>
              <a:t>balance del argumento y del contraargumento </a:t>
            </a:r>
            <a:r>
              <a:rPr lang="es-MX" sz="2000" dirty="0" smtClean="0">
                <a:latin typeface="Century Gothic" panose="020B0502020202020204" pitchFamily="34" charset="0"/>
              </a:rPr>
              <a:t>favorecerá la tradición  (Copérnico destruyó una explicación, Newton solo la reemplazo</a:t>
            </a:r>
            <a:r>
              <a:rPr lang="es-MX" sz="2000" dirty="0" smtClean="0">
                <a:latin typeface="Century Gothic" panose="020B0502020202020204" pitchFamily="34" charset="0"/>
              </a:rPr>
              <a:t>),</a:t>
            </a:r>
            <a:endParaRPr lang="es-MX" sz="20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Century Gothic" panose="020B0502020202020204" pitchFamily="34" charset="0"/>
              </a:rPr>
              <a:t>El paradigma </a:t>
            </a:r>
            <a:r>
              <a:rPr lang="es-MX" sz="2000" dirty="0">
                <a:latin typeface="Century Gothic" panose="020B0502020202020204" pitchFamily="34" charset="0"/>
              </a:rPr>
              <a:t>deberá </a:t>
            </a:r>
            <a:r>
              <a:rPr lang="es-MX" sz="2000" b="1" dirty="0">
                <a:latin typeface="Century Gothic" panose="020B0502020202020204" pitchFamily="34" charset="0"/>
              </a:rPr>
              <a:t>guiar en el futuro las investigaciones </a:t>
            </a:r>
            <a:r>
              <a:rPr lang="es-MX" sz="2000" dirty="0">
                <a:latin typeface="Century Gothic" panose="020B0502020202020204" pitchFamily="34" charset="0"/>
              </a:rPr>
              <a:t>que se lleven a cabo sobre problemas que ninguno de los competidores puede todavía resolver completamente</a:t>
            </a:r>
            <a:r>
              <a:rPr lang="es-MX" sz="2000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Century Gothic" panose="020B0502020202020204" pitchFamily="34" charset="0"/>
            </a:endParaRP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60" y="745067"/>
            <a:ext cx="3911239" cy="49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5319" y="1015727"/>
            <a:ext cx="10515600" cy="5215256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>
                <a:latin typeface="Century Gothic" panose="020B0502020202020204" pitchFamily="34" charset="0"/>
              </a:rPr>
              <a:t>Conclusión:</a:t>
            </a:r>
          </a:p>
          <a:p>
            <a:endParaRPr lang="es-MX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dirty="0" smtClean="0">
                <a:latin typeface="Century Gothic" panose="020B0502020202020204" pitchFamily="34" charset="0"/>
              </a:rPr>
              <a:t>La resistencia al cambio de paradigma es inevitable y legitima ya que no puede justificarse por medio de pruebas, aunque a veces se requiere una generación para llevarse el cambio.</a:t>
            </a:r>
          </a:p>
          <a:p>
            <a:pPr algn="just"/>
            <a:endParaRPr lang="es-MX" dirty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endParaRPr lang="es-MX" dirty="0" smtClean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endParaRPr lang="es-MX" dirty="0" smtClean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endParaRPr lang="es-MX" dirty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r>
              <a:rPr lang="es-MX" dirty="0" smtClean="0">
                <a:latin typeface="Century Gothic" panose="020B0502020202020204" pitchFamily="34" charset="0"/>
              </a:rPr>
              <a:t>¡Gracias!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7899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243</Words>
  <Application>Microsoft Office PowerPoint</Application>
  <PresentationFormat>Panorámica</PresentationFormat>
  <Paragraphs>25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Times New Roman</vt:lpstr>
      <vt:lpstr>Tema de Office</vt:lpstr>
      <vt:lpstr>XII.  LA RESOLUCIÓN DE LAS REVOLUCIONES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</cp:revision>
  <dcterms:created xsi:type="dcterms:W3CDTF">2022-06-16T14:35:18Z</dcterms:created>
  <dcterms:modified xsi:type="dcterms:W3CDTF">2022-06-21T13:57:22Z</dcterms:modified>
</cp:coreProperties>
</file>